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3" r:id="rId3"/>
    <p:sldId id="257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25D5B-6CF6-4CCF-A070-6A375E5F0EE3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79131-3744-4A3B-A1E7-3DC55F2C4B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confederates</a:t>
            </a:r>
            <a:r>
              <a:rPr lang="en-US" baseline="0" dirty="0" smtClean="0"/>
              <a:t> were the south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79131-3744-4A3B-A1E7-3DC55F2C4BE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union was the north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79131-3744-4A3B-A1E7-3DC55F2C4BE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55126-1CEB-48DD-80D3-1F82F1F9C03D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06BBE-5AD9-4495-AE3D-998EAD7A8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ivil_W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6002"/>
            <a:ext cx="9144000" cy="6874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</a:t>
            </a:r>
            <a:r>
              <a:rPr lang="en-US" dirty="0">
                <a:solidFill>
                  <a:srgbClr val="FFFF00"/>
                </a:solidFill>
              </a:rPr>
              <a:t>C</a:t>
            </a:r>
            <a:r>
              <a:rPr lang="en-US" dirty="0" smtClean="0">
                <a:solidFill>
                  <a:srgbClr val="FFFF00"/>
                </a:solidFill>
              </a:rPr>
              <a:t>ivil War strategies of the Union and Confederate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By </a:t>
            </a:r>
            <a:r>
              <a:rPr lang="en-US" dirty="0">
                <a:solidFill>
                  <a:srgbClr val="FFFF00"/>
                </a:solidFill>
              </a:rPr>
              <a:t>E</a:t>
            </a:r>
            <a:r>
              <a:rPr lang="en-US" dirty="0" smtClean="0">
                <a:solidFill>
                  <a:srgbClr val="FFFF00"/>
                </a:solidFill>
              </a:rPr>
              <a:t>ric Long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he-peoples-forum.com/images/how_and_why_civil_w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-228600"/>
            <a:ext cx="5867400" cy="76543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 The differences of the two sides of the war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north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The problem of the north was that when they would go to attack the enemy's territory they didn’t know what the landscape was like.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south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one problem of the south was that they didn’t have many supplies and also didn’t know the area they were fighting in the north.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ortfolio.du.edu/portfolio/getportfoliofile?iuid=483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991"/>
            <a:ext cx="9525000" cy="68689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How they fought the war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two sides of the war would line up facing each other.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center would have the infantry brigade with the musketeers and </a:t>
            </a:r>
            <a:r>
              <a:rPr lang="en-US" dirty="0" err="1" smtClean="0">
                <a:solidFill>
                  <a:srgbClr val="FFFF00"/>
                </a:solidFill>
              </a:rPr>
              <a:t>pikemen</a:t>
            </a:r>
            <a:r>
              <a:rPr lang="en-US" dirty="0" smtClean="0">
                <a:solidFill>
                  <a:srgbClr val="FFFF00"/>
                </a:solidFill>
              </a:rPr>
              <a:t> and on each side would be the cavalry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hesga.org/wp-content/uploads/2010/02/2010_Kennesaw_Civil_War_sym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5308" y="0"/>
            <a:ext cx="945930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confederates plans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Plans of the confederates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FF00"/>
                </a:solidFill>
              </a:rPr>
              <a:t>#1 the main strategies was that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FF00"/>
                </a:solidFill>
              </a:rPr>
              <a:t>The one strength was the vast size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FF00"/>
                </a:solidFill>
              </a:rPr>
              <a:t>The good generals and the soldiers fighting so hard for their homeland.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arnacles.me/wp-content/uploads/2011/04/USA-Civil-W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union plans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Plans of the union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#1: the union had three plans to win the war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The first was to capture the Mississippi river.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The second was to block the southern ports.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And last was to capture Richmond Virginia.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istorystuff.net/wp-content/uploads/2009/03/civil_war_6_4090551_stdwtmk4253950_s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70467"/>
            <a:ext cx="9144000" cy="770466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north's advantages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one north’s advantage was that they had more supplies and could get supplies faster than the south.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most factories and the large population.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236</Words>
  <Application>Microsoft Office PowerPoint</Application>
  <PresentationFormat>On-screen Show (4:3)</PresentationFormat>
  <Paragraphs>28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Civil War strategies of the Union and Confederate </vt:lpstr>
      <vt:lpstr> The differences of the two sides of the war</vt:lpstr>
      <vt:lpstr>How they fought the war</vt:lpstr>
      <vt:lpstr>The confederates plans</vt:lpstr>
      <vt:lpstr>The union plans  </vt:lpstr>
      <vt:lpstr>The north's advantages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Civil War strategies of the Union and Confederate</dc:title>
  <dc:creator>PVI Student</dc:creator>
  <cp:lastModifiedBy>PV</cp:lastModifiedBy>
  <cp:revision>22</cp:revision>
  <dcterms:created xsi:type="dcterms:W3CDTF">2011-05-31T14:43:00Z</dcterms:created>
  <dcterms:modified xsi:type="dcterms:W3CDTF">2011-06-09T19:14:22Z</dcterms:modified>
</cp:coreProperties>
</file>